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6"/>
    <p:sldId id="257" r:id="rId7"/>
    <p:sldId id="258" r:id="rId8"/>
    <p:sldId id="259" r:id="rId9"/>
    <p:sldId id="260" r:id="rId10"/>
    <p:sldId id="261" r:id="rId11"/>
    <p:sldId id="262" r:id="rId12"/>
    <p:sldId id="263" r:id="rId13"/>
    <p:sldId id="26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esProps" Target="presProps.xml"/><Relationship Id="rId3" Type="http://schemas.openxmlformats.org/officeDocument/2006/relationships/viewProps" Target="viewProps.xml"/><Relationship Id="rId4" Type="http://schemas.openxmlformats.org/officeDocument/2006/relationships/theme" Target="theme/theme1.xml"/><Relationship Id="rId5" Type="http://schemas.openxmlformats.org/officeDocument/2006/relationships/tableStyles" Target="tableStyles.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de-DE"/>
              <a:t>Mastertitelformat bearbeiten</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de-DE"/>
              <a:t>Mastertitelformat bearbeiten</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7" name="Date Placeholder 6"/>
          <p:cNvSpPr>
            <a:spLocks noGrp="1"/>
          </p:cNvSpPr>
          <p:nvPr>
            <p:ph type="dt" sz="half" idx="10"/>
          </p:nvPr>
        </p:nvSpPr>
        <p:spPr/>
        <p:txBody>
          <a:bodyPr/>
          <a:lstStyle/>
          <a:p>
            <a:fld id="{1160EA64-D806-43AC-9DF2-F8C432F32B4C}"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3/7/2023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583436" y="3143250"/>
            <a:ext cx="4270248" cy="2596776"/>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7" name="Date Placeholder 6"/>
          <p:cNvSpPr>
            <a:spLocks noGrp="1"/>
          </p:cNvSpPr>
          <p:nvPr>
            <p:ph type="dt" sz="half" idx="10"/>
          </p:nvPr>
        </p:nvSpPr>
        <p:spPr/>
        <p:txBody>
          <a:bodyPr/>
          <a:lstStyle/>
          <a:p>
            <a:fld id="{4F7D4976-E339-4826-83B7-FBD03F55ECF8}"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‹Nr.›</a:t>
            </a:fld>
            <a:endParaRPr lang="en-US" dirty="0"/>
          </a:p>
        </p:txBody>
      </p:sp>
      <p:sp>
        <p:nvSpPr>
          <p:cNvPr id="10" name="Title 9"/>
          <p:cNvSpPr>
            <a:spLocks noGrp="1"/>
          </p:cNvSpPr>
          <p:nvPr>
            <p:ph type="title"/>
          </p:nvPr>
        </p:nvSpPr>
        <p:spPr/>
        <p:txBody>
          <a:bodyPr/>
          <a:lstStyle/>
          <a:p>
            <a:r>
              <a:rPr lang="de-DE"/>
              <a:t>Mastertitelformat bearbeiten</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3/7/2023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3/7/2023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de-DE"/>
              <a:t>Mastertitelformat bearbeiten</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9" name="Date Placeholder 8"/>
          <p:cNvSpPr>
            <a:spLocks noGrp="1"/>
          </p:cNvSpPr>
          <p:nvPr>
            <p:ph type="dt" sz="half" idx="10"/>
          </p:nvPr>
        </p:nvSpPr>
        <p:spPr/>
        <p:txBody>
          <a:bodyPr/>
          <a:lstStyle/>
          <a:p>
            <a:fld id="{D1BE4249-C0D0-4B06-8692-E8BB871AF643}" type="datetimeFigureOut">
              <a:rPr lang="en-US" dirty="0"/>
              <a:t>3/7/2023</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de-DE"/>
              <a:t>Mastertitelformat bearbeiten</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3/7/2023</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3/7/2023</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Empowering Developers with Elysium Innovations</a:t>
            </a:r>
          </a:p>
        </p:txBody>
      </p:sp>
      <p:sp>
        <p:nvSpPr>
          <p:cNvPr id="3" name="Subtitle 2"/>
          <p:cNvSpPr>
            <a:spLocks noGrp="1"/>
          </p:cNvSpPr>
          <p:nvPr>
            <p:ph type="subTitle" idx="1"/>
          </p:nvPr>
        </p:nvSpPr>
        <p:spPr/>
        <p:txBody>
          <a:bodyPr/>
          <a:lstStyle/>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Table of Contents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1. Introduction to Elysium Innovations</a:t>
            </a:r>
          </a:p>
          <a:p>
            <a:r>
              <a:t>2. The Problem</a:t>
            </a:r>
          </a:p>
          <a:p>
            <a:r>
              <a:t>3. Elysium's Solution</a:t>
            </a:r>
          </a:p>
          <a:p>
            <a:r>
              <a:t>4. Our Offerings</a:t>
            </a:r>
          </a:p>
          <a:p>
            <a:r>
              <a:t>5. Target Customer</a:t>
            </a:r>
          </a:p>
          <a:p>
            <a:r>
              <a:t>6. Capital Raise</a:t>
            </a:r>
          </a:p>
          <a:p>
            <a:r>
              <a:t>7. Summary</a:t>
            </a:r>
          </a:p>
        </p:txBody>
      </p:sp>
      <p:pic>
        <p:nvPicPr>
          <p:cNvPr id="5" name="Picture 4" descr="slide_1.png"/>
          <p:cNvPicPr>
            <a:picLocks noChangeAspect="1"/>
          </p:cNvPicPr>
          <p:nvPr/>
        </p:nvPicPr>
        <p:blipFill>
          <a:blip r:embed="rId2"/>
          <a:stretch>
            <a:fillRect/>
          </a:stretch>
        </p:blipFill>
        <p:spPr>
          <a:xfrm>
            <a:off x="1828800" y="1828800"/>
            <a:ext cx="3251200" cy="3251200"/>
          </a:xfrm>
          <a:prstGeom prst="rect">
            <a:avLst/>
          </a:prstGeom>
        </p:spPr>
      </p:pic>
      <p:pic>
        <p:nvPicPr>
          <p:cNvPr id="6" name="Picture 5" descr="slide_1.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Greetings, Michael Gruen!</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Hello Michael Gruen! Welcome to our presentation about Elysium Innovations. We are excited to share how our company empowers developers to build secure, decentralized AI tailored to individual needs. Let's dive in!</a:t>
            </a:r>
          </a:p>
        </p:txBody>
      </p:sp>
      <p:pic>
        <p:nvPicPr>
          <p:cNvPr id="5" name="Picture 4" descr="slide_0.png"/>
          <p:cNvPicPr>
            <a:picLocks noChangeAspect="1"/>
          </p:cNvPicPr>
          <p:nvPr/>
        </p:nvPicPr>
        <p:blipFill>
          <a:blip r:embed="rId2"/>
          <a:stretch>
            <a:fillRect/>
          </a:stretch>
        </p:blipFill>
        <p:spPr>
          <a:xfrm>
            <a:off x="914400" y="914400"/>
            <a:ext cx="3251200" cy="3251200"/>
          </a:xfrm>
          <a:prstGeom prst="rect">
            <a:avLst/>
          </a:prstGeom>
        </p:spPr>
      </p:pic>
      <p:pic>
        <p:nvPicPr>
          <p:cNvPr id="6" name="Picture 5" descr="slide_0.png"/>
          <p:cNvPicPr>
            <a:picLocks noChangeAspect="1"/>
          </p:cNvPicPr>
          <p:nvPr/>
        </p:nvPicPr>
        <p:blipFill>
          <a:blip r:embed="rId2"/>
          <a:stretch>
            <a:fillRect/>
          </a:stretch>
        </p:blipFill>
        <p:spPr>
          <a:xfrm>
            <a:off x="7772400" y="3200400"/>
            <a:ext cx="3657600" cy="2743200"/>
          </a:xfrm>
          <a:prstGeom prst="rect">
            <a:avLst/>
          </a:prstGeom>
        </p:spPr>
      </p:pic>
      <p:pic>
        <p:nvPicPr>
          <p:cNvPr id="7" name="Picture 6" descr="image.jpg"/>
          <p:cNvPicPr>
            <a:picLocks noChangeAspect="1"/>
          </p:cNvPicPr>
          <p:nvPr/>
        </p:nvPicPr>
        <p:blipFill>
          <a:blip r:embed="rId3"/>
          <a:stretch>
            <a:fillRect/>
          </a:stretch>
        </p:blipFill>
        <p:spPr>
          <a:xfrm>
            <a:off x="7772400" y="3200400"/>
            <a:ext cx="3657600" cy="27432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The Problem</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AI Agents are isolated and lack collaboration with each other and existing business services. Fragmentation hinders AI adoption due to issues like disjointed user experiences, operational inefficiency, limited cross-compatibility, barriers to entry, and security concerns.</a:t>
            </a:r>
          </a:p>
        </p:txBody>
      </p:sp>
      <p:pic>
        <p:nvPicPr>
          <p:cNvPr id="5" name="Picture 4" descr="robot_butler3.png"/>
          <p:cNvPicPr>
            <a:picLocks noChangeAspect="1"/>
          </p:cNvPicPr>
          <p:nvPr/>
        </p:nvPicPr>
        <p:blipFill>
          <a:blip r:embed="rId2"/>
          <a:stretch>
            <a:fillRect/>
          </a:stretch>
        </p:blipFill>
        <p:spPr>
          <a:xfrm>
            <a:off x="4572000" y="914400"/>
            <a:ext cx="13004800" cy="13004800"/>
          </a:xfrm>
          <a:prstGeom prst="rect">
            <a:avLst/>
          </a:prstGeom>
        </p:spPr>
      </p:pic>
      <p:pic>
        <p:nvPicPr>
          <p:cNvPr id="6" name="Picture 5" descr="robot_butler3.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Elysium's Solution</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Elysium Innovations provides a seamless user experience by allowing customization of agent personalities and settings. We enable dynamic ecosystem integration by integrating multiple AI agents for efficient task management. Our unified AI network syncs effortlessly with existing business systems for smooth transitions. Additionally, we prioritize security and use a blend of decentralized and conventional security protocols for robust data protection.</a:t>
            </a:r>
          </a:p>
        </p:txBody>
      </p:sp>
      <p:pic>
        <p:nvPicPr>
          <p:cNvPr id="5" name="Picture 4" descr="robot_butler..png"/>
          <p:cNvPicPr>
            <a:picLocks noChangeAspect="1"/>
          </p:cNvPicPr>
          <p:nvPr/>
        </p:nvPicPr>
        <p:blipFill>
          <a:blip r:embed="rId2"/>
          <a:stretch>
            <a:fillRect/>
          </a:stretch>
        </p:blipFill>
        <p:spPr>
          <a:xfrm>
            <a:off x="1828800" y="4572000"/>
            <a:ext cx="13004800" cy="13004800"/>
          </a:xfrm>
          <a:prstGeom prst="rect">
            <a:avLst/>
          </a:prstGeom>
        </p:spPr>
      </p:pic>
      <p:pic>
        <p:nvPicPr>
          <p:cNvPr id="6" name="Picture 5" descr="robot_butler..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Our Offerings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We offer Elysium OS, a unified portal for accessing your personalized AI Butler or Chief of Staff. Elysium OS provides 24/7 access to your AI agent across various platforms such as text, voice, and web chat. Additionally, we have Automation Station, a central hub for sourcing and deploying AI agents, streamlining recruitment, collaboration, and business integration.</a:t>
            </a:r>
          </a:p>
        </p:txBody>
      </p:sp>
      <p:pic>
        <p:nvPicPr>
          <p:cNvPr id="5" name="Picture 4" descr="city2.png"/>
          <p:cNvPicPr>
            <a:picLocks noChangeAspect="1"/>
          </p:cNvPicPr>
          <p:nvPr/>
        </p:nvPicPr>
        <p:blipFill>
          <a:blip r:embed="rId2"/>
          <a:stretch>
            <a:fillRect/>
          </a:stretch>
        </p:blipFill>
        <p:spPr>
          <a:xfrm>
            <a:off x="4572000" y="914400"/>
            <a:ext cx="13004800" cy="13004800"/>
          </a:xfrm>
          <a:prstGeom prst="rect">
            <a:avLst/>
          </a:prstGeom>
        </p:spPr>
      </p:pic>
      <p:pic>
        <p:nvPicPr>
          <p:cNvPr id="6" name="Picture 5" descr="city2.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Target Customer</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Our target customers are developers who face the shared problem of inaccessible technical setups and lack of connectivity between AI agents and existing business services. Elysium Innovations acts as a value-added catalyst by providing a single intuitive entry point for consumers to use their technology via Elysium OS and platforming all their AI agents in one place through Automation Station.</a:t>
            </a:r>
          </a:p>
        </p:txBody>
      </p:sp>
      <p:pic>
        <p:nvPicPr>
          <p:cNvPr id="5" name="Picture 4" descr="robot_butler4.png"/>
          <p:cNvPicPr>
            <a:picLocks noChangeAspect="1"/>
          </p:cNvPicPr>
          <p:nvPr/>
        </p:nvPicPr>
        <p:blipFill>
          <a:blip r:embed="rId2"/>
          <a:stretch>
            <a:fillRect/>
          </a:stretch>
        </p:blipFill>
        <p:spPr>
          <a:xfrm>
            <a:off x="5486400" y="914400"/>
            <a:ext cx="13004800" cy="13004800"/>
          </a:xfrm>
          <a:prstGeom prst="rect">
            <a:avLst/>
          </a:prstGeom>
        </p:spPr>
      </p:pic>
      <p:pic>
        <p:nvPicPr>
          <p:cNvPr id="6" name="Picture 5" descr="robot_butler4.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Capital Raise</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We are currently raising $3,500,000 in our Seed round. The funds will be used for significant hirings, growth via new marketing channels, enterprise fulfillment, scaling audits, and the full build of our platform for a public launch.</a:t>
            </a:r>
          </a:p>
        </p:txBody>
      </p:sp>
      <p:pic>
        <p:nvPicPr>
          <p:cNvPr id="5" name="Picture 4" descr="slide_2.png"/>
          <p:cNvPicPr>
            <a:picLocks noChangeAspect="1"/>
          </p:cNvPicPr>
          <p:nvPr/>
        </p:nvPicPr>
        <p:blipFill>
          <a:blip r:embed="rId2"/>
          <a:stretch>
            <a:fillRect/>
          </a:stretch>
        </p:blipFill>
        <p:spPr>
          <a:xfrm>
            <a:off x="3657600" y="2743200"/>
            <a:ext cx="3251200" cy="3251200"/>
          </a:xfrm>
          <a:prstGeom prst="rect">
            <a:avLst/>
          </a:prstGeom>
        </p:spPr>
      </p:pic>
      <p:pic>
        <p:nvPicPr>
          <p:cNvPr id="6" name="Picture 5" descr="slide_2.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Summary</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In summary, Elysium Innovations empowers developers with secure, decentralized AI solutions. We provide a seamless user experience, dynamic ecosystem integration, a unified AI network, and a secure platform. Our offerings include Elysium OS and Automation Station. With your support through our capital raise, we can continue to innovate and democratize AI. Thank you for your time!</a:t>
            </a:r>
          </a:p>
        </p:txBody>
      </p:sp>
      <p:pic>
        <p:nvPicPr>
          <p:cNvPr id="5" name="Picture 4" descr="robot_butler4.png"/>
          <p:cNvPicPr>
            <a:picLocks noChangeAspect="1"/>
          </p:cNvPicPr>
          <p:nvPr/>
        </p:nvPicPr>
        <p:blipFill>
          <a:blip r:embed="rId2"/>
          <a:stretch>
            <a:fillRect/>
          </a:stretch>
        </p:blipFill>
        <p:spPr>
          <a:xfrm>
            <a:off x="5486400" y="2743200"/>
            <a:ext cx="13004800" cy="13004800"/>
          </a:xfrm>
          <a:prstGeom prst="rect">
            <a:avLst/>
          </a:prstGeom>
        </p:spPr>
      </p:pic>
      <p:pic>
        <p:nvPicPr>
          <p:cNvPr id="6" name="Picture 5" descr="robot_butler4.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theme/theme1.xml><?xml version="1.0" encoding="utf-8"?>
<a:theme xmlns:a="http://schemas.openxmlformats.org/drawingml/2006/main" name="Paket">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TM10001115[[fn=Paket]]</Template>
  <TotalTime>0</TotalTime>
  <Words>0</Words>
  <Application>Microsoft Office PowerPoint</Application>
  <PresentationFormat>Breitbild</PresentationFormat>
  <Paragraphs>0</Paragraphs>
  <Slides>0</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0</vt:i4>
      </vt:variant>
    </vt:vector>
  </HeadingPairs>
  <TitlesOfParts>
    <vt:vector size="3" baseType="lpstr">
      <vt:lpstr>Arial</vt:lpstr>
      <vt:lpstr>Gill Sans MT</vt:lpstr>
      <vt:lpstr>Paket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Käch, Timon</dc:creator>
  <cp:lastModifiedBy>Käch, Timon</cp:lastModifiedBy>
  <cp:revision>1</cp:revision>
  <dcterms:created xsi:type="dcterms:W3CDTF">2023-03-07T12:06:12Z</dcterms:created>
  <dcterms:modified xsi:type="dcterms:W3CDTF">2023-03-07T12:06:26Z</dcterms:modified>
</cp:coreProperties>
</file>

<file path=docProps/thumbnail.jpeg>
</file>